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F5FDE-59D5-481F-8E1C-420FA7391316}" type="datetimeFigureOut">
              <a:rPr lang="pl-PL" smtClean="0"/>
              <a:t>23.05.2024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28850-0CE2-45A7-826A-4EEA9CEB11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33522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EF5FDE-59D5-481F-8E1C-420FA7391316}" type="datetimeFigureOut">
              <a:rPr lang="pl-PL" smtClean="0"/>
              <a:t>23.05.2024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28850-0CE2-45A7-826A-4EEA9CEB11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82034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96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841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98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30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97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86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959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94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576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789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682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611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086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708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33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407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042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654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201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743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831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845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46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258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887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639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85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777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99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940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687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941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545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656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01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44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395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564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932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185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596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497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000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104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430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047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85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961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" name="Obraz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366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Panoramiczny</PresentationFormat>
  <Paragraphs>0</Paragraphs>
  <Slides>49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49</vt:i4>
      </vt:variant>
    </vt:vector>
  </HeadingPairs>
  <TitlesOfParts>
    <vt:vector size="53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Anna Kolenda</dc:creator>
  <cp:lastModifiedBy>Anna Kolenda</cp:lastModifiedBy>
  <cp:revision>1</cp:revision>
  <dcterms:created xsi:type="dcterms:W3CDTF">2024-05-23T07:39:36Z</dcterms:created>
  <dcterms:modified xsi:type="dcterms:W3CDTF">2024-05-23T07:39:36Z</dcterms:modified>
</cp:coreProperties>
</file>